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6" r:id="rId4"/>
    <p:sldId id="1147" r:id="rId5"/>
    <p:sldId id="1149" r:id="rId6"/>
    <p:sldId id="1150" r:id="rId7"/>
    <p:sldId id="1151" r:id="rId8"/>
    <p:sldId id="1148" r:id="rId9"/>
    <p:sldId id="1152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主要讲述了蒂娜如何适应在法国的新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282" y="2713797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970" y="917994"/>
            <a:ext cx="11809311" cy="1430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Tina is a thirteen-year-old middle school student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year, she went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summer school in France and stayed with a local family, the Truffauts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355733" y="86974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8448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句意：去年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她去了法国的一所暑期学校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并住在当地的一个家庭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特吕福一家。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 school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为第一次出现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是以发音辅音音素开头的单词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因此应用不定冠词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来泛指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一所暑期学校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70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92990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first, things didn’t go well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couldn’t speak French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Simple things like finding the right bus stop became big problems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Truffauts helped her a lot and treated her like part of the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played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shared traditional food with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Tina was helpful as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did some housework with the family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61564" y="813643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because/as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37133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句意：刚开始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事情进展并不顺利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因为她不会说法语。空格前后两个句子存在语义上的因果关系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前为果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后为因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因此可用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来引导原因状语从句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because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引导原因状语从句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不能和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连用</a:t>
            </a:r>
            <a:endParaRPr lang="zh-CN" altLang="zh-CN" sz="10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because/as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箭头右.eps" descr="id:2147490314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6477810" y="3840637"/>
            <a:ext cx="407547" cy="30844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771559" y="1710235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games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847" y="480251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句意：他们和她一起玩游戏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和她分享传统食物。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games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玩游戏。故填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79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12859"/>
          </a:xfrm>
        </p:spPr>
        <p:txBody>
          <a:bodyPr/>
          <a:lstStyle/>
          <a:p>
            <a:pPr algn="dist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weekend, she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community club and did volunteer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most of the time, she used body language to communicate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showed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thanks with smiles and she would always smile back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 was not a problem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any more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21651" y="738228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joined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3713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句意：周末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她加入了一个社区俱乐部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并承担志愿者工作。根据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did”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句子采用一般过去时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06612" y="1267175"/>
            <a:ext cx="816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their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375776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句意：人们用微笑表示他们的感谢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她总是回以微笑。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2204864"/>
            <a:ext cx="5774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for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9998" y="481903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句意：语言对她来说不再是个问题。根据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“Language was not a problem”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此处表示语言对她来说不再是问题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应用介词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86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12859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new member of the club, Tina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invite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have parties with the other members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 by day, she made more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Tina began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new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smile is a second language we were born to speak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also the best gift I have got,” she often said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97585" y="766509"/>
            <a:ext cx="16642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was invited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5598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句意：作为俱乐部的新成员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蒂娜被邀请和其他成员一起聚会。句子采用一般过去时的被动语态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其谓语结构为：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was/were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＋过去分词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“Tina”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为第三人称单数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invite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的过去分词为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invited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invited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09408" y="1238895"/>
            <a:ext cx="19351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loving/to </a:t>
            </a:r>
            <a:r>
              <a:rPr lang="en-US" altLang="zh-CN" sz="2400"/>
              <a:t>love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429010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句意：蒂娜开始爱上她的新生活。根据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“began”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此处应用动词短语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 doing sth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 to do sth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开始做某事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loving/to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027495" y="2157729"/>
            <a:ext cx="12226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proudly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9998" y="535137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句意：她经常自豪地说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微笑是我们生来就要说的第二种语言。这也是我得到的最好的礼物。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”proudly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自豪地。故填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07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1268760"/>
            <a:ext cx="11524354" cy="758003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1200329"/>
          </a:xfrm>
        </p:spPr>
        <p:txBody>
          <a:bodyPr/>
          <a:lstStyle/>
          <a:p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固定搭配解题。题中出现动词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用非谓语形式时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可根据固定搭配解题。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1602768" cy="550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80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Smiles and a helping hand can always make people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a language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77778" y="860776"/>
            <a:ext cx="9525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closer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84482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句意：微笑和伸出援助之手总是比语言更能拉近人们的距离。根据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此处应用形容词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的比较级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99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1268760"/>
            <a:ext cx="11524354" cy="758003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1200329"/>
          </a:xfrm>
        </p:spPr>
        <p:txBody>
          <a:bodyPr/>
          <a:lstStyle/>
          <a:p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关键词解题。题中出现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than,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如果所给词是形容词或副词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应用其比较级形式。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1602768" cy="550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967613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608</Words>
  <Application>Microsoft Office PowerPoint</Application>
  <PresentationFormat>自定义</PresentationFormat>
  <Paragraphs>35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2025-09-17T16:04:11Z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